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5" d="100"/>
          <a:sy n="75" d="100"/>
        </p:scale>
        <p:origin x="5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96BCA-49EF-4783-8879-BC6763EF824A}" type="doc">
      <dgm:prSet loTypeId="urn:microsoft.com/office/officeart/2005/8/layout/hChevron3" loCatId="process" qsTypeId="urn:microsoft.com/office/officeart/2005/8/quickstyle/simple1" qsCatId="simple" csTypeId="urn:microsoft.com/office/officeart/2005/8/colors/accent1_2" csCatId="accent1" phldr="1"/>
      <dgm:spPr/>
    </dgm:pt>
    <dgm:pt modelId="{869E6AB8-2B46-4F9B-B252-6376B87B07E4}">
      <dgm:prSet phldrT="[Text]"/>
      <dgm:spPr/>
      <dgm:t>
        <a:bodyPr/>
        <a:lstStyle/>
        <a:p>
          <a:r>
            <a:rPr lang="en-US" dirty="0" smtClean="0"/>
            <a:t>Raw Material</a:t>
          </a:r>
          <a:endParaRPr lang="en-US" dirty="0"/>
        </a:p>
      </dgm:t>
    </dgm:pt>
    <dgm:pt modelId="{EF66B759-4312-4473-A7BE-A6D1AADFF8F2}" type="parTrans" cxnId="{BBBD19D2-85AC-4604-B550-FE606ACF3D51}">
      <dgm:prSet/>
      <dgm:spPr/>
      <dgm:t>
        <a:bodyPr/>
        <a:lstStyle/>
        <a:p>
          <a:endParaRPr lang="en-US"/>
        </a:p>
      </dgm:t>
    </dgm:pt>
    <dgm:pt modelId="{4FC3A7FE-44DF-4BFC-90E9-B3BEC305E97D}" type="sibTrans" cxnId="{BBBD19D2-85AC-4604-B550-FE606ACF3D51}">
      <dgm:prSet/>
      <dgm:spPr/>
      <dgm:t>
        <a:bodyPr/>
        <a:lstStyle/>
        <a:p>
          <a:endParaRPr lang="en-US"/>
        </a:p>
      </dgm:t>
    </dgm:pt>
    <dgm:pt modelId="{A6992C31-A278-4EC1-9A4B-AA0BFC820320}">
      <dgm:prSet phldrT="[Text]"/>
      <dgm:spPr/>
      <dgm:t>
        <a:bodyPr/>
        <a:lstStyle/>
        <a:p>
          <a:r>
            <a:rPr lang="en-US" dirty="0" smtClean="0"/>
            <a:t>Process 1</a:t>
          </a:r>
          <a:endParaRPr lang="en-US" dirty="0"/>
        </a:p>
      </dgm:t>
    </dgm:pt>
    <dgm:pt modelId="{6710E6E1-1379-45BA-96BD-FAF5912070FF}" type="parTrans" cxnId="{04F7CEE5-54D2-4A53-A577-FCC503C88737}">
      <dgm:prSet/>
      <dgm:spPr/>
      <dgm:t>
        <a:bodyPr/>
        <a:lstStyle/>
        <a:p>
          <a:endParaRPr lang="en-US"/>
        </a:p>
      </dgm:t>
    </dgm:pt>
    <dgm:pt modelId="{A2BF14DB-8E3F-482F-BB19-1A7A3BD9C00E}" type="sibTrans" cxnId="{04F7CEE5-54D2-4A53-A577-FCC503C88737}">
      <dgm:prSet/>
      <dgm:spPr/>
      <dgm:t>
        <a:bodyPr/>
        <a:lstStyle/>
        <a:p>
          <a:endParaRPr lang="en-US"/>
        </a:p>
      </dgm:t>
    </dgm:pt>
    <dgm:pt modelId="{0C330158-9261-45DC-B033-DD9E70960D78}">
      <dgm:prSet phldrT="[Text]"/>
      <dgm:spPr/>
      <dgm:t>
        <a:bodyPr/>
        <a:lstStyle/>
        <a:p>
          <a:r>
            <a:rPr lang="en-US" dirty="0" smtClean="0"/>
            <a:t>Finished Good</a:t>
          </a:r>
          <a:endParaRPr lang="en-US" dirty="0"/>
        </a:p>
      </dgm:t>
    </dgm:pt>
    <dgm:pt modelId="{7CFC6CCF-B3CA-47A4-928D-F42A4B54846F}" type="parTrans" cxnId="{4F151131-8E26-4AE6-A768-76C8647D42A5}">
      <dgm:prSet/>
      <dgm:spPr/>
      <dgm:t>
        <a:bodyPr/>
        <a:lstStyle/>
        <a:p>
          <a:endParaRPr lang="en-US"/>
        </a:p>
      </dgm:t>
    </dgm:pt>
    <dgm:pt modelId="{74593683-6B7A-4D81-BAC9-1328D5FE33AA}" type="sibTrans" cxnId="{4F151131-8E26-4AE6-A768-76C8647D42A5}">
      <dgm:prSet/>
      <dgm:spPr/>
      <dgm:t>
        <a:bodyPr/>
        <a:lstStyle/>
        <a:p>
          <a:endParaRPr lang="en-US"/>
        </a:p>
      </dgm:t>
    </dgm:pt>
    <dgm:pt modelId="{DCB96F26-A793-4C95-B2BA-EDF98FC17CAB}">
      <dgm:prSet phldrT="[Text]"/>
      <dgm:spPr/>
      <dgm:t>
        <a:bodyPr/>
        <a:lstStyle/>
        <a:p>
          <a:r>
            <a:rPr lang="en-US" dirty="0" smtClean="0"/>
            <a:t>Process 2</a:t>
          </a:r>
          <a:endParaRPr lang="en-US" dirty="0"/>
        </a:p>
      </dgm:t>
    </dgm:pt>
    <dgm:pt modelId="{C05FC50F-2E56-4303-85C8-9525B285C31D}" type="parTrans" cxnId="{ADA58D92-915C-4F7B-9A2C-5FD079CF9C06}">
      <dgm:prSet/>
      <dgm:spPr/>
      <dgm:t>
        <a:bodyPr/>
        <a:lstStyle/>
        <a:p>
          <a:endParaRPr lang="en-US"/>
        </a:p>
      </dgm:t>
    </dgm:pt>
    <dgm:pt modelId="{250CB17C-E65F-4E11-9743-080E216AE0D9}" type="sibTrans" cxnId="{ADA58D92-915C-4F7B-9A2C-5FD079CF9C06}">
      <dgm:prSet/>
      <dgm:spPr/>
      <dgm:t>
        <a:bodyPr/>
        <a:lstStyle/>
        <a:p>
          <a:endParaRPr lang="en-US"/>
        </a:p>
      </dgm:t>
    </dgm:pt>
    <dgm:pt modelId="{A9685712-D512-47DE-A24B-63C489ACCA43}">
      <dgm:prSet phldrT="[Text]"/>
      <dgm:spPr/>
      <dgm:t>
        <a:bodyPr/>
        <a:lstStyle/>
        <a:p>
          <a:r>
            <a:rPr lang="en-US" dirty="0" smtClean="0"/>
            <a:t>Process 3</a:t>
          </a:r>
          <a:endParaRPr lang="en-US" dirty="0"/>
        </a:p>
      </dgm:t>
    </dgm:pt>
    <dgm:pt modelId="{87B1E2D1-C0D9-4605-B672-6266BC54A775}" type="parTrans" cxnId="{C7805DE5-C126-435C-8A42-46E4EE536C92}">
      <dgm:prSet/>
      <dgm:spPr/>
      <dgm:t>
        <a:bodyPr/>
        <a:lstStyle/>
        <a:p>
          <a:endParaRPr lang="en-US"/>
        </a:p>
      </dgm:t>
    </dgm:pt>
    <dgm:pt modelId="{8EDB4D6A-7152-478A-BF3E-F739D2FAB1BB}" type="sibTrans" cxnId="{C7805DE5-C126-435C-8A42-46E4EE536C92}">
      <dgm:prSet/>
      <dgm:spPr/>
      <dgm:t>
        <a:bodyPr/>
        <a:lstStyle/>
        <a:p>
          <a:endParaRPr lang="en-US"/>
        </a:p>
      </dgm:t>
    </dgm:pt>
    <dgm:pt modelId="{4244E3B5-5212-42DE-B7EC-B900B2552E65}" type="pres">
      <dgm:prSet presAssocID="{E0D96BCA-49EF-4783-8879-BC6763EF824A}" presName="Name0" presStyleCnt="0">
        <dgm:presLayoutVars>
          <dgm:dir/>
          <dgm:resizeHandles val="exact"/>
        </dgm:presLayoutVars>
      </dgm:prSet>
      <dgm:spPr/>
    </dgm:pt>
    <dgm:pt modelId="{D2E4CBB0-4F4A-4539-9069-30E23FAF93C1}" type="pres">
      <dgm:prSet presAssocID="{869E6AB8-2B46-4F9B-B252-6376B87B07E4}" presName="parTxOnly" presStyleLbl="node1" presStyleIdx="0" presStyleCnt="5">
        <dgm:presLayoutVars>
          <dgm:bulletEnabled val="1"/>
        </dgm:presLayoutVars>
      </dgm:prSet>
      <dgm:spPr/>
      <dgm:t>
        <a:bodyPr/>
        <a:lstStyle/>
        <a:p>
          <a:endParaRPr lang="en-US"/>
        </a:p>
      </dgm:t>
    </dgm:pt>
    <dgm:pt modelId="{80E57E9B-0602-47DC-8A82-AD5A29975221}" type="pres">
      <dgm:prSet presAssocID="{4FC3A7FE-44DF-4BFC-90E9-B3BEC305E97D}" presName="parSpace" presStyleCnt="0"/>
      <dgm:spPr/>
    </dgm:pt>
    <dgm:pt modelId="{C709E331-CD91-42BC-9EA8-6F1F2A7CD7CA}" type="pres">
      <dgm:prSet presAssocID="{A6992C31-A278-4EC1-9A4B-AA0BFC820320}" presName="parTxOnly" presStyleLbl="node1" presStyleIdx="1" presStyleCnt="5">
        <dgm:presLayoutVars>
          <dgm:bulletEnabled val="1"/>
        </dgm:presLayoutVars>
      </dgm:prSet>
      <dgm:spPr/>
      <dgm:t>
        <a:bodyPr/>
        <a:lstStyle/>
        <a:p>
          <a:endParaRPr lang="en-US"/>
        </a:p>
      </dgm:t>
    </dgm:pt>
    <dgm:pt modelId="{ACE98741-6773-415A-A25E-84ADE536969E}" type="pres">
      <dgm:prSet presAssocID="{A2BF14DB-8E3F-482F-BB19-1A7A3BD9C00E}" presName="parSpace" presStyleCnt="0"/>
      <dgm:spPr/>
    </dgm:pt>
    <dgm:pt modelId="{E666CE9A-0F6A-4ED0-BB84-9AFEE819E555}" type="pres">
      <dgm:prSet presAssocID="{DCB96F26-A793-4C95-B2BA-EDF98FC17CAB}" presName="parTxOnly" presStyleLbl="node1" presStyleIdx="2" presStyleCnt="5">
        <dgm:presLayoutVars>
          <dgm:bulletEnabled val="1"/>
        </dgm:presLayoutVars>
      </dgm:prSet>
      <dgm:spPr/>
      <dgm:t>
        <a:bodyPr/>
        <a:lstStyle/>
        <a:p>
          <a:endParaRPr lang="en-US"/>
        </a:p>
      </dgm:t>
    </dgm:pt>
    <dgm:pt modelId="{9BF608DD-9D5C-48E9-988A-488C704707B6}" type="pres">
      <dgm:prSet presAssocID="{250CB17C-E65F-4E11-9743-080E216AE0D9}" presName="parSpace" presStyleCnt="0"/>
      <dgm:spPr/>
    </dgm:pt>
    <dgm:pt modelId="{E1546597-C9E5-4EE7-A691-0CED2517162D}" type="pres">
      <dgm:prSet presAssocID="{A9685712-D512-47DE-A24B-63C489ACCA43}" presName="parTxOnly" presStyleLbl="node1" presStyleIdx="3" presStyleCnt="5">
        <dgm:presLayoutVars>
          <dgm:bulletEnabled val="1"/>
        </dgm:presLayoutVars>
      </dgm:prSet>
      <dgm:spPr/>
      <dgm:t>
        <a:bodyPr/>
        <a:lstStyle/>
        <a:p>
          <a:endParaRPr lang="en-US"/>
        </a:p>
      </dgm:t>
    </dgm:pt>
    <dgm:pt modelId="{2E5F4052-5E5B-46FF-A680-A2CC9E664837}" type="pres">
      <dgm:prSet presAssocID="{8EDB4D6A-7152-478A-BF3E-F739D2FAB1BB}" presName="parSpace" presStyleCnt="0"/>
      <dgm:spPr/>
    </dgm:pt>
    <dgm:pt modelId="{8B405753-50CA-4791-AA72-AAE8E3E62E98}" type="pres">
      <dgm:prSet presAssocID="{0C330158-9261-45DC-B033-DD9E70960D78}" presName="parTxOnly" presStyleLbl="node1" presStyleIdx="4" presStyleCnt="5">
        <dgm:presLayoutVars>
          <dgm:bulletEnabled val="1"/>
        </dgm:presLayoutVars>
      </dgm:prSet>
      <dgm:spPr/>
      <dgm:t>
        <a:bodyPr/>
        <a:lstStyle/>
        <a:p>
          <a:endParaRPr lang="en-US"/>
        </a:p>
      </dgm:t>
    </dgm:pt>
  </dgm:ptLst>
  <dgm:cxnLst>
    <dgm:cxn modelId="{04F7CEE5-54D2-4A53-A577-FCC503C88737}" srcId="{E0D96BCA-49EF-4783-8879-BC6763EF824A}" destId="{A6992C31-A278-4EC1-9A4B-AA0BFC820320}" srcOrd="1" destOrd="0" parTransId="{6710E6E1-1379-45BA-96BD-FAF5912070FF}" sibTransId="{A2BF14DB-8E3F-482F-BB19-1A7A3BD9C00E}"/>
    <dgm:cxn modelId="{F9DA366F-6D9D-454C-912D-B6DB6A7BE6B9}" type="presOf" srcId="{869E6AB8-2B46-4F9B-B252-6376B87B07E4}" destId="{D2E4CBB0-4F4A-4539-9069-30E23FAF93C1}" srcOrd="0" destOrd="0" presId="urn:microsoft.com/office/officeart/2005/8/layout/hChevron3"/>
    <dgm:cxn modelId="{76C9D337-4FF5-4B93-B2E8-04A569E3328F}" type="presOf" srcId="{0C330158-9261-45DC-B033-DD9E70960D78}" destId="{8B405753-50CA-4791-AA72-AAE8E3E62E98}" srcOrd="0" destOrd="0" presId="urn:microsoft.com/office/officeart/2005/8/layout/hChevron3"/>
    <dgm:cxn modelId="{C24B7EF7-D194-4612-B155-E2058E5CE862}" type="presOf" srcId="{A6992C31-A278-4EC1-9A4B-AA0BFC820320}" destId="{C709E331-CD91-42BC-9EA8-6F1F2A7CD7CA}" srcOrd="0" destOrd="0" presId="urn:microsoft.com/office/officeart/2005/8/layout/hChevron3"/>
    <dgm:cxn modelId="{ADA58D92-915C-4F7B-9A2C-5FD079CF9C06}" srcId="{E0D96BCA-49EF-4783-8879-BC6763EF824A}" destId="{DCB96F26-A793-4C95-B2BA-EDF98FC17CAB}" srcOrd="2" destOrd="0" parTransId="{C05FC50F-2E56-4303-85C8-9525B285C31D}" sibTransId="{250CB17C-E65F-4E11-9743-080E216AE0D9}"/>
    <dgm:cxn modelId="{4F151131-8E26-4AE6-A768-76C8647D42A5}" srcId="{E0D96BCA-49EF-4783-8879-BC6763EF824A}" destId="{0C330158-9261-45DC-B033-DD9E70960D78}" srcOrd="4" destOrd="0" parTransId="{7CFC6CCF-B3CA-47A4-928D-F42A4B54846F}" sibTransId="{74593683-6B7A-4D81-BAC9-1328D5FE33AA}"/>
    <dgm:cxn modelId="{BBBDF9B9-A9FB-4874-8014-CDFC6B839865}" type="presOf" srcId="{A9685712-D512-47DE-A24B-63C489ACCA43}" destId="{E1546597-C9E5-4EE7-A691-0CED2517162D}" srcOrd="0" destOrd="0" presId="urn:microsoft.com/office/officeart/2005/8/layout/hChevron3"/>
    <dgm:cxn modelId="{C7805DE5-C126-435C-8A42-46E4EE536C92}" srcId="{E0D96BCA-49EF-4783-8879-BC6763EF824A}" destId="{A9685712-D512-47DE-A24B-63C489ACCA43}" srcOrd="3" destOrd="0" parTransId="{87B1E2D1-C0D9-4605-B672-6266BC54A775}" sibTransId="{8EDB4D6A-7152-478A-BF3E-F739D2FAB1BB}"/>
    <dgm:cxn modelId="{A5D00232-B17C-4C17-882D-160036869864}" type="presOf" srcId="{DCB96F26-A793-4C95-B2BA-EDF98FC17CAB}" destId="{E666CE9A-0F6A-4ED0-BB84-9AFEE819E555}" srcOrd="0" destOrd="0" presId="urn:microsoft.com/office/officeart/2005/8/layout/hChevron3"/>
    <dgm:cxn modelId="{BBBD19D2-85AC-4604-B550-FE606ACF3D51}" srcId="{E0D96BCA-49EF-4783-8879-BC6763EF824A}" destId="{869E6AB8-2B46-4F9B-B252-6376B87B07E4}" srcOrd="0" destOrd="0" parTransId="{EF66B759-4312-4473-A7BE-A6D1AADFF8F2}" sibTransId="{4FC3A7FE-44DF-4BFC-90E9-B3BEC305E97D}"/>
    <dgm:cxn modelId="{7A1AC9CA-F651-4C37-8DBD-A035372B0561}" type="presOf" srcId="{E0D96BCA-49EF-4783-8879-BC6763EF824A}" destId="{4244E3B5-5212-42DE-B7EC-B900B2552E65}" srcOrd="0" destOrd="0" presId="urn:microsoft.com/office/officeart/2005/8/layout/hChevron3"/>
    <dgm:cxn modelId="{27D0CFCA-8B8D-4147-8602-5680AD7683D8}" type="presParOf" srcId="{4244E3B5-5212-42DE-B7EC-B900B2552E65}" destId="{D2E4CBB0-4F4A-4539-9069-30E23FAF93C1}" srcOrd="0" destOrd="0" presId="urn:microsoft.com/office/officeart/2005/8/layout/hChevron3"/>
    <dgm:cxn modelId="{5717718D-F858-4A14-AB1F-B9B4E557CC4F}" type="presParOf" srcId="{4244E3B5-5212-42DE-B7EC-B900B2552E65}" destId="{80E57E9B-0602-47DC-8A82-AD5A29975221}" srcOrd="1" destOrd="0" presId="urn:microsoft.com/office/officeart/2005/8/layout/hChevron3"/>
    <dgm:cxn modelId="{24155059-5DE1-4594-995D-A2CDF5416EAB}" type="presParOf" srcId="{4244E3B5-5212-42DE-B7EC-B900B2552E65}" destId="{C709E331-CD91-42BC-9EA8-6F1F2A7CD7CA}" srcOrd="2" destOrd="0" presId="urn:microsoft.com/office/officeart/2005/8/layout/hChevron3"/>
    <dgm:cxn modelId="{2B63440A-F459-4DD0-A820-F1A8C148082B}" type="presParOf" srcId="{4244E3B5-5212-42DE-B7EC-B900B2552E65}" destId="{ACE98741-6773-415A-A25E-84ADE536969E}" srcOrd="3" destOrd="0" presId="urn:microsoft.com/office/officeart/2005/8/layout/hChevron3"/>
    <dgm:cxn modelId="{EE4B7759-41EA-4C9E-9275-F71CBDD5693D}" type="presParOf" srcId="{4244E3B5-5212-42DE-B7EC-B900B2552E65}" destId="{E666CE9A-0F6A-4ED0-BB84-9AFEE819E555}" srcOrd="4" destOrd="0" presId="urn:microsoft.com/office/officeart/2005/8/layout/hChevron3"/>
    <dgm:cxn modelId="{0FEEECD1-39BF-4B31-8ED7-2474718DA11B}" type="presParOf" srcId="{4244E3B5-5212-42DE-B7EC-B900B2552E65}" destId="{9BF608DD-9D5C-48E9-988A-488C704707B6}" srcOrd="5" destOrd="0" presId="urn:microsoft.com/office/officeart/2005/8/layout/hChevron3"/>
    <dgm:cxn modelId="{037A5E01-7A00-4F46-976D-8EACB5E01040}" type="presParOf" srcId="{4244E3B5-5212-42DE-B7EC-B900B2552E65}" destId="{E1546597-C9E5-4EE7-A691-0CED2517162D}" srcOrd="6" destOrd="0" presId="urn:microsoft.com/office/officeart/2005/8/layout/hChevron3"/>
    <dgm:cxn modelId="{F644EC62-64BD-4CF0-BF44-EB52651FF04F}" type="presParOf" srcId="{4244E3B5-5212-42DE-B7EC-B900B2552E65}" destId="{2E5F4052-5E5B-46FF-A680-A2CC9E664837}" srcOrd="7" destOrd="0" presId="urn:microsoft.com/office/officeart/2005/8/layout/hChevron3"/>
    <dgm:cxn modelId="{87799CF5-1572-46F2-95B7-B250E3EED220}" type="presParOf" srcId="{4244E3B5-5212-42DE-B7EC-B900B2552E65}" destId="{8B405753-50CA-4791-AA72-AAE8E3E62E98}"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D96BCA-49EF-4783-8879-BC6763EF824A}" type="doc">
      <dgm:prSet loTypeId="urn:microsoft.com/office/officeart/2005/8/layout/hChevron3" loCatId="process" qsTypeId="urn:microsoft.com/office/officeart/2005/8/quickstyle/simple1" qsCatId="simple" csTypeId="urn:microsoft.com/office/officeart/2005/8/colors/accent1_2" csCatId="accent1" phldr="1"/>
      <dgm:spPr/>
    </dgm:pt>
    <dgm:pt modelId="{869E6AB8-2B46-4F9B-B252-6376B87B07E4}">
      <dgm:prSet phldrT="[Text]"/>
      <dgm:spPr/>
      <dgm:t>
        <a:bodyPr/>
        <a:lstStyle/>
        <a:p>
          <a:r>
            <a:rPr lang="en-US" dirty="0" smtClean="0"/>
            <a:t>Raw Material</a:t>
          </a:r>
          <a:endParaRPr lang="en-US" dirty="0"/>
        </a:p>
      </dgm:t>
    </dgm:pt>
    <dgm:pt modelId="{EF66B759-4312-4473-A7BE-A6D1AADFF8F2}" type="parTrans" cxnId="{BBBD19D2-85AC-4604-B550-FE606ACF3D51}">
      <dgm:prSet/>
      <dgm:spPr/>
      <dgm:t>
        <a:bodyPr/>
        <a:lstStyle/>
        <a:p>
          <a:endParaRPr lang="en-US"/>
        </a:p>
      </dgm:t>
    </dgm:pt>
    <dgm:pt modelId="{4FC3A7FE-44DF-4BFC-90E9-B3BEC305E97D}" type="sibTrans" cxnId="{BBBD19D2-85AC-4604-B550-FE606ACF3D51}">
      <dgm:prSet/>
      <dgm:spPr/>
      <dgm:t>
        <a:bodyPr/>
        <a:lstStyle/>
        <a:p>
          <a:endParaRPr lang="en-US"/>
        </a:p>
      </dgm:t>
    </dgm:pt>
    <dgm:pt modelId="{A6992C31-A278-4EC1-9A4B-AA0BFC820320}">
      <dgm:prSet phldrT="[Text]"/>
      <dgm:spPr/>
      <dgm:t>
        <a:bodyPr/>
        <a:lstStyle/>
        <a:p>
          <a:r>
            <a:rPr lang="en-US" dirty="0" smtClean="0"/>
            <a:t>Process 1</a:t>
          </a:r>
          <a:endParaRPr lang="en-US" dirty="0"/>
        </a:p>
      </dgm:t>
    </dgm:pt>
    <dgm:pt modelId="{6710E6E1-1379-45BA-96BD-FAF5912070FF}" type="parTrans" cxnId="{04F7CEE5-54D2-4A53-A577-FCC503C88737}">
      <dgm:prSet/>
      <dgm:spPr/>
      <dgm:t>
        <a:bodyPr/>
        <a:lstStyle/>
        <a:p>
          <a:endParaRPr lang="en-US"/>
        </a:p>
      </dgm:t>
    </dgm:pt>
    <dgm:pt modelId="{A2BF14DB-8E3F-482F-BB19-1A7A3BD9C00E}" type="sibTrans" cxnId="{04F7CEE5-54D2-4A53-A577-FCC503C88737}">
      <dgm:prSet/>
      <dgm:spPr/>
      <dgm:t>
        <a:bodyPr/>
        <a:lstStyle/>
        <a:p>
          <a:endParaRPr lang="en-US"/>
        </a:p>
      </dgm:t>
    </dgm:pt>
    <dgm:pt modelId="{0C330158-9261-45DC-B033-DD9E70960D78}">
      <dgm:prSet phldrT="[Text]"/>
      <dgm:spPr/>
      <dgm:t>
        <a:bodyPr/>
        <a:lstStyle/>
        <a:p>
          <a:r>
            <a:rPr lang="en-US" dirty="0" smtClean="0"/>
            <a:t>Finished Good</a:t>
          </a:r>
          <a:endParaRPr lang="en-US" dirty="0"/>
        </a:p>
      </dgm:t>
    </dgm:pt>
    <dgm:pt modelId="{7CFC6CCF-B3CA-47A4-928D-F42A4B54846F}" type="parTrans" cxnId="{4F151131-8E26-4AE6-A768-76C8647D42A5}">
      <dgm:prSet/>
      <dgm:spPr/>
      <dgm:t>
        <a:bodyPr/>
        <a:lstStyle/>
        <a:p>
          <a:endParaRPr lang="en-US"/>
        </a:p>
      </dgm:t>
    </dgm:pt>
    <dgm:pt modelId="{74593683-6B7A-4D81-BAC9-1328D5FE33AA}" type="sibTrans" cxnId="{4F151131-8E26-4AE6-A768-76C8647D42A5}">
      <dgm:prSet/>
      <dgm:spPr/>
      <dgm:t>
        <a:bodyPr/>
        <a:lstStyle/>
        <a:p>
          <a:endParaRPr lang="en-US"/>
        </a:p>
      </dgm:t>
    </dgm:pt>
    <dgm:pt modelId="{DCB96F26-A793-4C95-B2BA-EDF98FC17CAB}">
      <dgm:prSet phldrT="[Text]"/>
      <dgm:spPr/>
      <dgm:t>
        <a:bodyPr/>
        <a:lstStyle/>
        <a:p>
          <a:r>
            <a:rPr lang="en-US" dirty="0" smtClean="0"/>
            <a:t>Process 2</a:t>
          </a:r>
          <a:endParaRPr lang="en-US" dirty="0"/>
        </a:p>
      </dgm:t>
    </dgm:pt>
    <dgm:pt modelId="{C05FC50F-2E56-4303-85C8-9525B285C31D}" type="parTrans" cxnId="{ADA58D92-915C-4F7B-9A2C-5FD079CF9C06}">
      <dgm:prSet/>
      <dgm:spPr/>
      <dgm:t>
        <a:bodyPr/>
        <a:lstStyle/>
        <a:p>
          <a:endParaRPr lang="en-US"/>
        </a:p>
      </dgm:t>
    </dgm:pt>
    <dgm:pt modelId="{250CB17C-E65F-4E11-9743-080E216AE0D9}" type="sibTrans" cxnId="{ADA58D92-915C-4F7B-9A2C-5FD079CF9C06}">
      <dgm:prSet/>
      <dgm:spPr/>
      <dgm:t>
        <a:bodyPr/>
        <a:lstStyle/>
        <a:p>
          <a:endParaRPr lang="en-US"/>
        </a:p>
      </dgm:t>
    </dgm:pt>
    <dgm:pt modelId="{A9685712-D512-47DE-A24B-63C489ACCA43}">
      <dgm:prSet phldrT="[Text]"/>
      <dgm:spPr/>
      <dgm:t>
        <a:bodyPr/>
        <a:lstStyle/>
        <a:p>
          <a:r>
            <a:rPr lang="en-US" dirty="0" smtClean="0"/>
            <a:t>Process 3</a:t>
          </a:r>
          <a:endParaRPr lang="en-US" dirty="0"/>
        </a:p>
      </dgm:t>
    </dgm:pt>
    <dgm:pt modelId="{87B1E2D1-C0D9-4605-B672-6266BC54A775}" type="parTrans" cxnId="{C7805DE5-C126-435C-8A42-46E4EE536C92}">
      <dgm:prSet/>
      <dgm:spPr/>
      <dgm:t>
        <a:bodyPr/>
        <a:lstStyle/>
        <a:p>
          <a:endParaRPr lang="en-US"/>
        </a:p>
      </dgm:t>
    </dgm:pt>
    <dgm:pt modelId="{8EDB4D6A-7152-478A-BF3E-F739D2FAB1BB}" type="sibTrans" cxnId="{C7805DE5-C126-435C-8A42-46E4EE536C92}">
      <dgm:prSet/>
      <dgm:spPr/>
      <dgm:t>
        <a:bodyPr/>
        <a:lstStyle/>
        <a:p>
          <a:endParaRPr lang="en-US"/>
        </a:p>
      </dgm:t>
    </dgm:pt>
    <dgm:pt modelId="{4244E3B5-5212-42DE-B7EC-B900B2552E65}" type="pres">
      <dgm:prSet presAssocID="{E0D96BCA-49EF-4783-8879-BC6763EF824A}" presName="Name0" presStyleCnt="0">
        <dgm:presLayoutVars>
          <dgm:dir/>
          <dgm:resizeHandles val="exact"/>
        </dgm:presLayoutVars>
      </dgm:prSet>
      <dgm:spPr/>
    </dgm:pt>
    <dgm:pt modelId="{D2E4CBB0-4F4A-4539-9069-30E23FAF93C1}" type="pres">
      <dgm:prSet presAssocID="{869E6AB8-2B46-4F9B-B252-6376B87B07E4}" presName="parTxOnly" presStyleLbl="node1" presStyleIdx="0" presStyleCnt="5">
        <dgm:presLayoutVars>
          <dgm:bulletEnabled val="1"/>
        </dgm:presLayoutVars>
      </dgm:prSet>
      <dgm:spPr/>
      <dgm:t>
        <a:bodyPr/>
        <a:lstStyle/>
        <a:p>
          <a:endParaRPr lang="en-US"/>
        </a:p>
      </dgm:t>
    </dgm:pt>
    <dgm:pt modelId="{80E57E9B-0602-47DC-8A82-AD5A29975221}" type="pres">
      <dgm:prSet presAssocID="{4FC3A7FE-44DF-4BFC-90E9-B3BEC305E97D}" presName="parSpace" presStyleCnt="0"/>
      <dgm:spPr/>
    </dgm:pt>
    <dgm:pt modelId="{C709E331-CD91-42BC-9EA8-6F1F2A7CD7CA}" type="pres">
      <dgm:prSet presAssocID="{A6992C31-A278-4EC1-9A4B-AA0BFC820320}" presName="parTxOnly" presStyleLbl="node1" presStyleIdx="1" presStyleCnt="5">
        <dgm:presLayoutVars>
          <dgm:bulletEnabled val="1"/>
        </dgm:presLayoutVars>
      </dgm:prSet>
      <dgm:spPr/>
      <dgm:t>
        <a:bodyPr/>
        <a:lstStyle/>
        <a:p>
          <a:endParaRPr lang="en-US"/>
        </a:p>
      </dgm:t>
    </dgm:pt>
    <dgm:pt modelId="{ACE98741-6773-415A-A25E-84ADE536969E}" type="pres">
      <dgm:prSet presAssocID="{A2BF14DB-8E3F-482F-BB19-1A7A3BD9C00E}" presName="parSpace" presStyleCnt="0"/>
      <dgm:spPr/>
    </dgm:pt>
    <dgm:pt modelId="{E666CE9A-0F6A-4ED0-BB84-9AFEE819E555}" type="pres">
      <dgm:prSet presAssocID="{DCB96F26-A793-4C95-B2BA-EDF98FC17CAB}" presName="parTxOnly" presStyleLbl="node1" presStyleIdx="2" presStyleCnt="5">
        <dgm:presLayoutVars>
          <dgm:bulletEnabled val="1"/>
        </dgm:presLayoutVars>
      </dgm:prSet>
      <dgm:spPr/>
      <dgm:t>
        <a:bodyPr/>
        <a:lstStyle/>
        <a:p>
          <a:endParaRPr lang="en-US"/>
        </a:p>
      </dgm:t>
    </dgm:pt>
    <dgm:pt modelId="{9BF608DD-9D5C-48E9-988A-488C704707B6}" type="pres">
      <dgm:prSet presAssocID="{250CB17C-E65F-4E11-9743-080E216AE0D9}" presName="parSpace" presStyleCnt="0"/>
      <dgm:spPr/>
    </dgm:pt>
    <dgm:pt modelId="{E1546597-C9E5-4EE7-A691-0CED2517162D}" type="pres">
      <dgm:prSet presAssocID="{A9685712-D512-47DE-A24B-63C489ACCA43}" presName="parTxOnly" presStyleLbl="node1" presStyleIdx="3" presStyleCnt="5">
        <dgm:presLayoutVars>
          <dgm:bulletEnabled val="1"/>
        </dgm:presLayoutVars>
      </dgm:prSet>
      <dgm:spPr/>
      <dgm:t>
        <a:bodyPr/>
        <a:lstStyle/>
        <a:p>
          <a:endParaRPr lang="en-US"/>
        </a:p>
      </dgm:t>
    </dgm:pt>
    <dgm:pt modelId="{2E5F4052-5E5B-46FF-A680-A2CC9E664837}" type="pres">
      <dgm:prSet presAssocID="{8EDB4D6A-7152-478A-BF3E-F739D2FAB1BB}" presName="parSpace" presStyleCnt="0"/>
      <dgm:spPr/>
    </dgm:pt>
    <dgm:pt modelId="{8B405753-50CA-4791-AA72-AAE8E3E62E98}" type="pres">
      <dgm:prSet presAssocID="{0C330158-9261-45DC-B033-DD9E70960D78}" presName="parTxOnly" presStyleLbl="node1" presStyleIdx="4" presStyleCnt="5">
        <dgm:presLayoutVars>
          <dgm:bulletEnabled val="1"/>
        </dgm:presLayoutVars>
      </dgm:prSet>
      <dgm:spPr/>
      <dgm:t>
        <a:bodyPr/>
        <a:lstStyle/>
        <a:p>
          <a:endParaRPr lang="en-US"/>
        </a:p>
      </dgm:t>
    </dgm:pt>
  </dgm:ptLst>
  <dgm:cxnLst>
    <dgm:cxn modelId="{ADA58D92-915C-4F7B-9A2C-5FD079CF9C06}" srcId="{E0D96BCA-49EF-4783-8879-BC6763EF824A}" destId="{DCB96F26-A793-4C95-B2BA-EDF98FC17CAB}" srcOrd="2" destOrd="0" parTransId="{C05FC50F-2E56-4303-85C8-9525B285C31D}" sibTransId="{250CB17C-E65F-4E11-9743-080E216AE0D9}"/>
    <dgm:cxn modelId="{8A4DF884-01F5-4ADA-83AB-23600FB4CACB}" type="presOf" srcId="{A6992C31-A278-4EC1-9A4B-AA0BFC820320}" destId="{C709E331-CD91-42BC-9EA8-6F1F2A7CD7CA}" srcOrd="0" destOrd="0" presId="urn:microsoft.com/office/officeart/2005/8/layout/hChevron3"/>
    <dgm:cxn modelId="{4F42951A-6A67-4704-BF12-08C9F1548245}" type="presOf" srcId="{E0D96BCA-49EF-4783-8879-BC6763EF824A}" destId="{4244E3B5-5212-42DE-B7EC-B900B2552E65}" srcOrd="0" destOrd="0" presId="urn:microsoft.com/office/officeart/2005/8/layout/hChevron3"/>
    <dgm:cxn modelId="{B32F65D5-B1E0-41EC-B991-1F62D29FEBF4}" type="presOf" srcId="{869E6AB8-2B46-4F9B-B252-6376B87B07E4}" destId="{D2E4CBB0-4F4A-4539-9069-30E23FAF93C1}" srcOrd="0" destOrd="0" presId="urn:microsoft.com/office/officeart/2005/8/layout/hChevron3"/>
    <dgm:cxn modelId="{BBBD19D2-85AC-4604-B550-FE606ACF3D51}" srcId="{E0D96BCA-49EF-4783-8879-BC6763EF824A}" destId="{869E6AB8-2B46-4F9B-B252-6376B87B07E4}" srcOrd="0" destOrd="0" parTransId="{EF66B759-4312-4473-A7BE-A6D1AADFF8F2}" sibTransId="{4FC3A7FE-44DF-4BFC-90E9-B3BEC305E97D}"/>
    <dgm:cxn modelId="{4F151131-8E26-4AE6-A768-76C8647D42A5}" srcId="{E0D96BCA-49EF-4783-8879-BC6763EF824A}" destId="{0C330158-9261-45DC-B033-DD9E70960D78}" srcOrd="4" destOrd="0" parTransId="{7CFC6CCF-B3CA-47A4-928D-F42A4B54846F}" sibTransId="{74593683-6B7A-4D81-BAC9-1328D5FE33AA}"/>
    <dgm:cxn modelId="{B4F56EF1-7ADF-4BB9-8A3E-5B65D2B94B54}" type="presOf" srcId="{DCB96F26-A793-4C95-B2BA-EDF98FC17CAB}" destId="{E666CE9A-0F6A-4ED0-BB84-9AFEE819E555}" srcOrd="0" destOrd="0" presId="urn:microsoft.com/office/officeart/2005/8/layout/hChevron3"/>
    <dgm:cxn modelId="{C7805DE5-C126-435C-8A42-46E4EE536C92}" srcId="{E0D96BCA-49EF-4783-8879-BC6763EF824A}" destId="{A9685712-D512-47DE-A24B-63C489ACCA43}" srcOrd="3" destOrd="0" parTransId="{87B1E2D1-C0D9-4605-B672-6266BC54A775}" sibTransId="{8EDB4D6A-7152-478A-BF3E-F739D2FAB1BB}"/>
    <dgm:cxn modelId="{ED3DB044-3860-4268-8DE6-C16D5FCCA5FD}" type="presOf" srcId="{A9685712-D512-47DE-A24B-63C489ACCA43}" destId="{E1546597-C9E5-4EE7-A691-0CED2517162D}" srcOrd="0" destOrd="0" presId="urn:microsoft.com/office/officeart/2005/8/layout/hChevron3"/>
    <dgm:cxn modelId="{7E21F576-EAAB-4CFC-B3CA-B1D43FFE4720}" type="presOf" srcId="{0C330158-9261-45DC-B033-DD9E70960D78}" destId="{8B405753-50CA-4791-AA72-AAE8E3E62E98}" srcOrd="0" destOrd="0" presId="urn:microsoft.com/office/officeart/2005/8/layout/hChevron3"/>
    <dgm:cxn modelId="{04F7CEE5-54D2-4A53-A577-FCC503C88737}" srcId="{E0D96BCA-49EF-4783-8879-BC6763EF824A}" destId="{A6992C31-A278-4EC1-9A4B-AA0BFC820320}" srcOrd="1" destOrd="0" parTransId="{6710E6E1-1379-45BA-96BD-FAF5912070FF}" sibTransId="{A2BF14DB-8E3F-482F-BB19-1A7A3BD9C00E}"/>
    <dgm:cxn modelId="{F61E00AB-2C94-4B48-8D53-380C01AD4C66}" type="presParOf" srcId="{4244E3B5-5212-42DE-B7EC-B900B2552E65}" destId="{D2E4CBB0-4F4A-4539-9069-30E23FAF93C1}" srcOrd="0" destOrd="0" presId="urn:microsoft.com/office/officeart/2005/8/layout/hChevron3"/>
    <dgm:cxn modelId="{F7D0ABA3-029C-404F-BAA8-BACE897DEFB7}" type="presParOf" srcId="{4244E3B5-5212-42DE-B7EC-B900B2552E65}" destId="{80E57E9B-0602-47DC-8A82-AD5A29975221}" srcOrd="1" destOrd="0" presId="urn:microsoft.com/office/officeart/2005/8/layout/hChevron3"/>
    <dgm:cxn modelId="{BEBAF0C5-0B8D-4387-A1AB-9010E4E6E686}" type="presParOf" srcId="{4244E3B5-5212-42DE-B7EC-B900B2552E65}" destId="{C709E331-CD91-42BC-9EA8-6F1F2A7CD7CA}" srcOrd="2" destOrd="0" presId="urn:microsoft.com/office/officeart/2005/8/layout/hChevron3"/>
    <dgm:cxn modelId="{1530ACB5-65A6-402F-B037-32472B291CC4}" type="presParOf" srcId="{4244E3B5-5212-42DE-B7EC-B900B2552E65}" destId="{ACE98741-6773-415A-A25E-84ADE536969E}" srcOrd="3" destOrd="0" presId="urn:microsoft.com/office/officeart/2005/8/layout/hChevron3"/>
    <dgm:cxn modelId="{7B610733-5B3C-430E-B175-BF92BA8D9E4A}" type="presParOf" srcId="{4244E3B5-5212-42DE-B7EC-B900B2552E65}" destId="{E666CE9A-0F6A-4ED0-BB84-9AFEE819E555}" srcOrd="4" destOrd="0" presId="urn:microsoft.com/office/officeart/2005/8/layout/hChevron3"/>
    <dgm:cxn modelId="{DDA7D57A-7EB9-4E3C-9B86-B5B92BE961B4}" type="presParOf" srcId="{4244E3B5-5212-42DE-B7EC-B900B2552E65}" destId="{9BF608DD-9D5C-48E9-988A-488C704707B6}" srcOrd="5" destOrd="0" presId="urn:microsoft.com/office/officeart/2005/8/layout/hChevron3"/>
    <dgm:cxn modelId="{BAFD0571-A936-454A-8B15-7881CFC8C444}" type="presParOf" srcId="{4244E3B5-5212-42DE-B7EC-B900B2552E65}" destId="{E1546597-C9E5-4EE7-A691-0CED2517162D}" srcOrd="6" destOrd="0" presId="urn:microsoft.com/office/officeart/2005/8/layout/hChevron3"/>
    <dgm:cxn modelId="{572302AD-C22D-470C-A78E-914A2D8AC7DE}" type="presParOf" srcId="{4244E3B5-5212-42DE-B7EC-B900B2552E65}" destId="{2E5F4052-5E5B-46FF-A680-A2CC9E664837}" srcOrd="7" destOrd="0" presId="urn:microsoft.com/office/officeart/2005/8/layout/hChevron3"/>
    <dgm:cxn modelId="{CF563A3E-B931-40FE-90EE-E3886CB11800}" type="presParOf" srcId="{4244E3B5-5212-42DE-B7EC-B900B2552E65}" destId="{8B405753-50CA-4791-AA72-AAE8E3E62E98}"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4CBB0-4F4A-4539-9069-30E23FAF93C1}">
      <dsp:nvSpPr>
        <dsp:cNvPr id="0" name=""/>
        <dsp:cNvSpPr/>
      </dsp:nvSpPr>
      <dsp:spPr>
        <a:xfrm>
          <a:off x="1227" y="1532508"/>
          <a:ext cx="2394272" cy="957708"/>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Raw Material</a:t>
          </a:r>
          <a:endParaRPr lang="en-US" sz="2800" kern="1200" dirty="0"/>
        </a:p>
      </dsp:txBody>
      <dsp:txXfrm>
        <a:off x="1227" y="1532508"/>
        <a:ext cx="2154845" cy="957708"/>
      </dsp:txXfrm>
    </dsp:sp>
    <dsp:sp modelId="{C709E331-CD91-42BC-9EA8-6F1F2A7CD7CA}">
      <dsp:nvSpPr>
        <dsp:cNvPr id="0" name=""/>
        <dsp:cNvSpPr/>
      </dsp:nvSpPr>
      <dsp:spPr>
        <a:xfrm>
          <a:off x="1916645" y="1532508"/>
          <a:ext cx="2394272" cy="957708"/>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Process 1</a:t>
          </a:r>
          <a:endParaRPr lang="en-US" sz="2800" kern="1200" dirty="0"/>
        </a:p>
      </dsp:txBody>
      <dsp:txXfrm>
        <a:off x="2395499" y="1532508"/>
        <a:ext cx="1436564" cy="957708"/>
      </dsp:txXfrm>
    </dsp:sp>
    <dsp:sp modelId="{E666CE9A-0F6A-4ED0-BB84-9AFEE819E555}">
      <dsp:nvSpPr>
        <dsp:cNvPr id="0" name=""/>
        <dsp:cNvSpPr/>
      </dsp:nvSpPr>
      <dsp:spPr>
        <a:xfrm>
          <a:off x="3832063" y="1532508"/>
          <a:ext cx="2394272" cy="957708"/>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Process 2</a:t>
          </a:r>
          <a:endParaRPr lang="en-US" sz="2800" kern="1200" dirty="0"/>
        </a:p>
      </dsp:txBody>
      <dsp:txXfrm>
        <a:off x="4310917" y="1532508"/>
        <a:ext cx="1436564" cy="957708"/>
      </dsp:txXfrm>
    </dsp:sp>
    <dsp:sp modelId="{E1546597-C9E5-4EE7-A691-0CED2517162D}">
      <dsp:nvSpPr>
        <dsp:cNvPr id="0" name=""/>
        <dsp:cNvSpPr/>
      </dsp:nvSpPr>
      <dsp:spPr>
        <a:xfrm>
          <a:off x="5747481" y="1532508"/>
          <a:ext cx="2394272" cy="957708"/>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Process 3</a:t>
          </a:r>
          <a:endParaRPr lang="en-US" sz="2800" kern="1200" dirty="0"/>
        </a:p>
      </dsp:txBody>
      <dsp:txXfrm>
        <a:off x="6226335" y="1532508"/>
        <a:ext cx="1436564" cy="957708"/>
      </dsp:txXfrm>
    </dsp:sp>
    <dsp:sp modelId="{8B405753-50CA-4791-AA72-AAE8E3E62E98}">
      <dsp:nvSpPr>
        <dsp:cNvPr id="0" name=""/>
        <dsp:cNvSpPr/>
      </dsp:nvSpPr>
      <dsp:spPr>
        <a:xfrm>
          <a:off x="7662899" y="1532508"/>
          <a:ext cx="2394272" cy="957708"/>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Finished Good</a:t>
          </a:r>
          <a:endParaRPr lang="en-US" sz="2800" kern="1200" dirty="0"/>
        </a:p>
      </dsp:txBody>
      <dsp:txXfrm>
        <a:off x="8141753" y="1532508"/>
        <a:ext cx="1436564" cy="95770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41BA8F-E203-4F63-900C-A353674C4CD7}" type="datetimeFigureOut">
              <a:rPr lang="en-US" smtClean="0"/>
              <a:t>12/10/2014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17777D-2153-4542-8D9F-6509BAAAD3B6}" type="slidenum">
              <a:rPr lang="en-US" smtClean="0"/>
              <a:t>‹#›</a:t>
            </a:fld>
            <a:endParaRPr lang="en-US"/>
          </a:p>
        </p:txBody>
      </p:sp>
    </p:spTree>
    <p:extLst>
      <p:ext uri="{BB962C8B-B14F-4D97-AF65-F5344CB8AC3E}">
        <p14:creationId xmlns:p14="http://schemas.microsoft.com/office/powerpoint/2010/main" val="1815699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sequence of process a raw material goes through to become a finished good</a:t>
            </a:r>
          </a:p>
          <a:p>
            <a:r>
              <a:rPr lang="en-US" baseline="0" dirty="0" smtClean="0"/>
              <a:t>Usually consists of a network of businesses</a:t>
            </a:r>
          </a:p>
          <a:p>
            <a:r>
              <a:rPr lang="en-US" baseline="0" dirty="0" smtClean="0"/>
              <a:t>Each process is usually handled by a business</a:t>
            </a:r>
            <a:endParaRPr lang="en-US" dirty="0"/>
          </a:p>
        </p:txBody>
      </p:sp>
      <p:sp>
        <p:nvSpPr>
          <p:cNvPr id="4" name="Slide Number Placeholder 3"/>
          <p:cNvSpPr>
            <a:spLocks noGrp="1"/>
          </p:cNvSpPr>
          <p:nvPr>
            <p:ph type="sldNum" sz="quarter" idx="10"/>
          </p:nvPr>
        </p:nvSpPr>
        <p:spPr/>
        <p:txBody>
          <a:bodyPr/>
          <a:lstStyle/>
          <a:p>
            <a:fld id="{0717777D-2153-4542-8D9F-6509BAAAD3B6}" type="slidenum">
              <a:rPr lang="en-US" smtClean="0"/>
              <a:t>3</a:t>
            </a:fld>
            <a:endParaRPr lang="en-US"/>
          </a:p>
        </p:txBody>
      </p:sp>
    </p:spTree>
    <p:extLst>
      <p:ext uri="{BB962C8B-B14F-4D97-AF65-F5344CB8AC3E}">
        <p14:creationId xmlns:p14="http://schemas.microsoft.com/office/powerpoint/2010/main" val="1895501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Logistics</a:t>
            </a:r>
            <a:r>
              <a:rPr lang="en-US" baseline="0" dirty="0" smtClean="0"/>
              <a:t> is mostly concerned with the in and out of materials in a business</a:t>
            </a:r>
          </a:p>
          <a:p>
            <a:r>
              <a:rPr lang="en-US" baseline="0" dirty="0" smtClean="0"/>
              <a:t>SCM is concerned with the whole of the supply chain</a:t>
            </a:r>
            <a:endParaRPr lang="en-US" dirty="0"/>
          </a:p>
        </p:txBody>
      </p:sp>
      <p:sp>
        <p:nvSpPr>
          <p:cNvPr id="4" name="Slide Number Placeholder 3"/>
          <p:cNvSpPr>
            <a:spLocks noGrp="1"/>
          </p:cNvSpPr>
          <p:nvPr>
            <p:ph type="sldNum" sz="quarter" idx="10"/>
          </p:nvPr>
        </p:nvSpPr>
        <p:spPr/>
        <p:txBody>
          <a:bodyPr/>
          <a:lstStyle/>
          <a:p>
            <a:fld id="{0717777D-2153-4542-8D9F-6509BAAAD3B6}" type="slidenum">
              <a:rPr lang="en-US" smtClean="0"/>
              <a:t>5</a:t>
            </a:fld>
            <a:endParaRPr lang="en-US"/>
          </a:p>
        </p:txBody>
      </p:sp>
    </p:spTree>
    <p:extLst>
      <p:ext uri="{BB962C8B-B14F-4D97-AF65-F5344CB8AC3E}">
        <p14:creationId xmlns:p14="http://schemas.microsoft.com/office/powerpoint/2010/main" val="2308283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Competitive – in</a:t>
            </a:r>
            <a:r>
              <a:rPr lang="en-US" baseline="0" dirty="0" smtClean="0"/>
              <a:t> fear that they might take advantage of them</a:t>
            </a:r>
            <a:endParaRPr lang="en-US" dirty="0"/>
          </a:p>
        </p:txBody>
      </p:sp>
      <p:sp>
        <p:nvSpPr>
          <p:cNvPr id="4" name="Slide Number Placeholder 3"/>
          <p:cNvSpPr>
            <a:spLocks noGrp="1"/>
          </p:cNvSpPr>
          <p:nvPr>
            <p:ph type="sldNum" sz="quarter" idx="10"/>
          </p:nvPr>
        </p:nvSpPr>
        <p:spPr/>
        <p:txBody>
          <a:bodyPr/>
          <a:lstStyle/>
          <a:p>
            <a:fld id="{0717777D-2153-4542-8D9F-6509BAAAD3B6}" type="slidenum">
              <a:rPr lang="en-US" smtClean="0"/>
              <a:t>6</a:t>
            </a:fld>
            <a:endParaRPr lang="en-US"/>
          </a:p>
        </p:txBody>
      </p:sp>
    </p:spTree>
    <p:extLst>
      <p:ext uri="{BB962C8B-B14F-4D97-AF65-F5344CB8AC3E}">
        <p14:creationId xmlns:p14="http://schemas.microsoft.com/office/powerpoint/2010/main" val="3709184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a:t>
            </a:r>
            <a:r>
              <a:rPr lang="en-US" baseline="0" dirty="0" smtClean="0"/>
              <a:t> from end customer can be spread throughout the supply chain = faster reaction from the supply chain to the end customer’s requirements</a:t>
            </a:r>
          </a:p>
          <a:p>
            <a:r>
              <a:rPr lang="en-US" baseline="0" dirty="0" smtClean="0"/>
              <a:t>If the retail shares its inventory status with the distributor = distributor can prepare for reorders</a:t>
            </a:r>
          </a:p>
          <a:p>
            <a:r>
              <a:rPr lang="en-US" dirty="0" smtClean="0"/>
              <a:t>If this same information</a:t>
            </a:r>
            <a:r>
              <a:rPr lang="en-US" baseline="0" dirty="0" smtClean="0"/>
              <a:t> is shared with the apparel = they can prepare for reorders too</a:t>
            </a:r>
          </a:p>
          <a:p>
            <a:endParaRPr lang="en-US" baseline="0" dirty="0" smtClean="0"/>
          </a:p>
          <a:p>
            <a:r>
              <a:rPr lang="en-US" baseline="0" dirty="0" smtClean="0"/>
              <a:t>…So as information travels throughout the chain, helps eliminate surprises, reduces uncertainty with each step</a:t>
            </a:r>
          </a:p>
          <a:p>
            <a:r>
              <a:rPr lang="en-US" baseline="0" dirty="0" smtClean="0"/>
              <a:t>Less uncertainty = Less “Just-In-Time” inventory</a:t>
            </a:r>
          </a:p>
        </p:txBody>
      </p:sp>
      <p:sp>
        <p:nvSpPr>
          <p:cNvPr id="4" name="Slide Number Placeholder 3"/>
          <p:cNvSpPr>
            <a:spLocks noGrp="1"/>
          </p:cNvSpPr>
          <p:nvPr>
            <p:ph type="sldNum" sz="quarter" idx="10"/>
          </p:nvPr>
        </p:nvSpPr>
        <p:spPr/>
        <p:txBody>
          <a:bodyPr/>
          <a:lstStyle/>
          <a:p>
            <a:fld id="{0717777D-2153-4542-8D9F-6509BAAAD3B6}" type="slidenum">
              <a:rPr lang="en-US" smtClean="0"/>
              <a:t>7</a:t>
            </a:fld>
            <a:endParaRPr lang="en-US"/>
          </a:p>
        </p:txBody>
      </p:sp>
    </p:spTree>
    <p:extLst>
      <p:ext uri="{BB962C8B-B14F-4D97-AF65-F5344CB8AC3E}">
        <p14:creationId xmlns:p14="http://schemas.microsoft.com/office/powerpoint/2010/main" val="2282370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12/10/2014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12/10/2014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12/10/2014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12/10/2014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12/10/2014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12/10/2014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12/10/2014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Supply Chain Management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76684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a</a:t>
            </a:r>
            <a:br>
              <a:rPr lang="en-US" dirty="0" smtClean="0"/>
            </a:br>
            <a:r>
              <a:rPr lang="en-US" dirty="0" smtClean="0"/>
              <a:t>“Supply Chain”?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294933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Supply Chain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2592774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49870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Supply Chain Management</a:t>
            </a:r>
            <a:endParaRPr lang="en-US" dirty="0"/>
          </a:p>
        </p:txBody>
      </p:sp>
      <p:sp>
        <p:nvSpPr>
          <p:cNvPr id="3" name="Content Placeholder 2"/>
          <p:cNvSpPr>
            <a:spLocks noGrp="1"/>
          </p:cNvSpPr>
          <p:nvPr>
            <p:ph idx="1"/>
          </p:nvPr>
        </p:nvSpPr>
        <p:spPr>
          <a:xfrm>
            <a:off x="1097280" y="1845734"/>
            <a:ext cx="4274820" cy="4023360"/>
          </a:xfrm>
        </p:spPr>
        <p:txBody>
          <a:bodyPr/>
          <a:lstStyle/>
          <a:p>
            <a:pPr algn="just"/>
            <a:endParaRPr lang="en-US" dirty="0" smtClean="0"/>
          </a:p>
          <a:p>
            <a:pPr algn="just"/>
            <a:endParaRPr lang="en-US" dirty="0"/>
          </a:p>
          <a:p>
            <a:pPr algn="just"/>
            <a:r>
              <a:rPr lang="en-US" dirty="0" smtClean="0"/>
              <a:t>The management of these supply chains and the relationships between each supplier and customer</a:t>
            </a:r>
            <a:endParaRPr lang="en-US" dirty="0"/>
          </a:p>
        </p:txBody>
      </p:sp>
      <p:sp>
        <p:nvSpPr>
          <p:cNvPr id="4" name="Rectangle 3"/>
          <p:cNvSpPr/>
          <p:nvPr/>
        </p:nvSpPr>
        <p:spPr>
          <a:xfrm>
            <a:off x="6126480" y="2506632"/>
            <a:ext cx="1786323"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Value</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Rectangle 4"/>
          <p:cNvSpPr/>
          <p:nvPr/>
        </p:nvSpPr>
        <p:spPr>
          <a:xfrm>
            <a:off x="7912803" y="4199234"/>
            <a:ext cx="1432060" cy="923330"/>
          </a:xfrm>
          <a:prstGeom prst="rect">
            <a:avLst/>
          </a:prstGeom>
          <a:noFill/>
        </p:spPr>
        <p:txBody>
          <a:bodyPr wrap="none" lIns="91440" tIns="45720" rIns="91440" bIns="45720">
            <a:spAutoFit/>
          </a:bodyPr>
          <a:lstStyle/>
          <a:p>
            <a:pPr algn="ctr"/>
            <a:r>
              <a:rPr lang="en-US" sz="54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Cost</a:t>
            </a:r>
            <a:endParaRPr lang="en-US" sz="54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6" name="Up Arrow 5"/>
          <p:cNvSpPr/>
          <p:nvPr/>
        </p:nvSpPr>
        <p:spPr>
          <a:xfrm>
            <a:off x="8386517" y="2506632"/>
            <a:ext cx="484632" cy="923330"/>
          </a:xfrm>
          <a:prstGeom prst="up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Down Arrow 6"/>
          <p:cNvSpPr/>
          <p:nvPr/>
        </p:nvSpPr>
        <p:spPr>
          <a:xfrm>
            <a:off x="6777325" y="4199234"/>
            <a:ext cx="484632" cy="9233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452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differs it from “Logistics”?</a:t>
            </a:r>
            <a:endParaRPr lang="en-US" dirty="0"/>
          </a:p>
        </p:txBody>
      </p:sp>
      <p:graphicFrame>
        <p:nvGraphicFramePr>
          <p:cNvPr id="5" name="Content Placeholder 5"/>
          <p:cNvGraphicFramePr>
            <a:graphicFrameLocks noGrp="1"/>
          </p:cNvGraphicFramePr>
          <p:nvPr>
            <p:ph idx="1"/>
            <p:extLst>
              <p:ext uri="{D42A27DB-BD31-4B8C-83A1-F6EECF244321}">
                <p14:modId xmlns:p14="http://schemas.microsoft.com/office/powerpoint/2010/main" val="158504820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30708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evolved</a:t>
            </a:r>
            <a:endParaRPr lang="en-US" dirty="0"/>
          </a:p>
        </p:txBody>
      </p:sp>
      <p:sp>
        <p:nvSpPr>
          <p:cNvPr id="3" name="Content Placeholder 2"/>
          <p:cNvSpPr>
            <a:spLocks noGrp="1"/>
          </p:cNvSpPr>
          <p:nvPr>
            <p:ph idx="1"/>
          </p:nvPr>
        </p:nvSpPr>
        <p:spPr/>
        <p:txBody>
          <a:bodyPr>
            <a:normAutofit lnSpcReduction="10000"/>
          </a:bodyPr>
          <a:lstStyle/>
          <a:p>
            <a:r>
              <a:rPr lang="en-US" dirty="0" smtClean="0"/>
              <a:t>Traditionally, firms view themselves as having a customer and supplier.</a:t>
            </a:r>
          </a:p>
          <a:p>
            <a:r>
              <a:rPr lang="en-US" dirty="0" smtClean="0"/>
              <a:t>Back then, they didn’t consider the potential of them being a partner and they were very competitive with them.</a:t>
            </a:r>
          </a:p>
          <a:p>
            <a:r>
              <a:rPr lang="en-US" dirty="0" smtClean="0"/>
              <a:t>Around 1960s and 1970s, firms began to view themselves as closely linked functions whose purpose was to serve their customers.</a:t>
            </a:r>
          </a:p>
          <a:p>
            <a:r>
              <a:rPr lang="en-US" dirty="0" smtClean="0"/>
              <a:t>Some began integrating their purchasing, operations and distribution functions to lessen cost and improve customer service. Those firms that integrated these found that their performance increased. But they were still constrained by either the functions that they haven’t integrated or their customer’s or their supplier’s unresponsiveness.</a:t>
            </a:r>
          </a:p>
          <a:p>
            <a:r>
              <a:rPr lang="en-US" dirty="0" smtClean="0"/>
              <a:t>In the 1980s and 1990s, many firms continued to integrate their functions. As it became clear that leading companies were able to increase their profits, more firms began to adopt supply chain </a:t>
            </a:r>
            <a:r>
              <a:rPr lang="en-US" smtClean="0"/>
              <a:t>management practices.</a:t>
            </a:r>
            <a:endParaRPr lang="en-US" dirty="0"/>
          </a:p>
        </p:txBody>
      </p:sp>
    </p:spTree>
    <p:extLst>
      <p:ext uri="{BB962C8B-B14F-4D97-AF65-F5344CB8AC3E}">
        <p14:creationId xmlns:p14="http://schemas.microsoft.com/office/powerpoint/2010/main" val="327290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Simplified Example</a:t>
            </a:r>
            <a:endParaRPr lang="en-US" dirty="0"/>
          </a:p>
        </p:txBody>
      </p:sp>
      <p:pic>
        <p:nvPicPr>
          <p:cNvPr id="5" name="Content Placeholder 4"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52444" y="2562104"/>
            <a:ext cx="5287113" cy="1733792"/>
          </a:xfrm>
        </p:spPr>
      </p:pic>
    </p:spTree>
    <p:extLst>
      <p:ext uri="{BB962C8B-B14F-4D97-AF65-F5344CB8AC3E}">
        <p14:creationId xmlns:p14="http://schemas.microsoft.com/office/powerpoint/2010/main" val="320010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lstStyle/>
          <a:p>
            <a:r>
              <a:rPr lang="en-US" dirty="0" smtClean="0"/>
              <a:t>Increased flexibility towards the customer’s wishes</a:t>
            </a:r>
          </a:p>
          <a:p>
            <a:r>
              <a:rPr lang="en-US" dirty="0" smtClean="0"/>
              <a:t>Quicker response times</a:t>
            </a:r>
          </a:p>
          <a:p>
            <a:r>
              <a:rPr lang="en-US" dirty="0" smtClean="0"/>
              <a:t>Great customer loyalty</a:t>
            </a:r>
          </a:p>
          <a:p>
            <a:r>
              <a:rPr lang="en-US" dirty="0" smtClean="0"/>
              <a:t>Fewer backorders / sold-out situations</a:t>
            </a:r>
          </a:p>
          <a:p>
            <a:r>
              <a:rPr lang="en-US" dirty="0" smtClean="0"/>
              <a:t>Reduced total costs</a:t>
            </a:r>
          </a:p>
          <a:p>
            <a:r>
              <a:rPr lang="en-US" dirty="0" smtClean="0"/>
              <a:t>Motivated and focused vendors</a:t>
            </a:r>
            <a:endParaRPr lang="en-US" dirty="0"/>
          </a:p>
        </p:txBody>
      </p:sp>
    </p:spTree>
    <p:extLst>
      <p:ext uri="{BB962C8B-B14F-4D97-AF65-F5344CB8AC3E}">
        <p14:creationId xmlns:p14="http://schemas.microsoft.com/office/powerpoint/2010/main" val="27884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Heavy investment in time and resources needed to implement and </a:t>
            </a:r>
            <a:r>
              <a:rPr lang="en-US" smtClean="0"/>
              <a:t>overlook the supply chain.</a:t>
            </a:r>
            <a:endParaRPr lang="en-US"/>
          </a:p>
        </p:txBody>
      </p:sp>
    </p:spTree>
    <p:extLst>
      <p:ext uri="{BB962C8B-B14F-4D97-AF65-F5344CB8AC3E}">
        <p14:creationId xmlns:p14="http://schemas.microsoft.com/office/powerpoint/2010/main" val="3525147173"/>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69</TotalTime>
  <Words>392</Words>
  <Application>Microsoft Office PowerPoint</Application>
  <PresentationFormat>Widescreen</PresentationFormat>
  <Paragraphs>52</Paragraphs>
  <Slides>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Supply Chain Management</vt:lpstr>
      <vt:lpstr>What is a “Supply Chain”?</vt:lpstr>
      <vt:lpstr>Supply Chain</vt:lpstr>
      <vt:lpstr>Supply Chain Management</vt:lpstr>
      <vt:lpstr>What differs it from “Logistics”?</vt:lpstr>
      <vt:lpstr>How it evolved</vt:lpstr>
      <vt:lpstr>Simplified Example</vt:lpstr>
      <vt:lpstr>Advantages</vt:lpstr>
      <vt:lpstr>Disadvantages</vt:lpstr>
    </vt:vector>
  </TitlesOfParts>
  <Company>Computer Driven Enthusiasts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Supply Chain Management</dc:title>
  <dc:creator>Jard Sonsona</dc:creator>
  <cp:lastModifiedBy>Jard Sonsona</cp:lastModifiedBy>
  <cp:revision>8</cp:revision>
  <dcterms:created xsi:type="dcterms:W3CDTF">2014-12-10T01:37:23Z</dcterms:created>
  <dcterms:modified xsi:type="dcterms:W3CDTF">2014-12-10T03:19:44Z</dcterms:modified>
</cp:coreProperties>
</file>