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80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745E9-206E-4141-90CB-E180C0B1C42B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2BB4A-F0E5-4AF8-862A-EE05B78D0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D965F-9A64-42ED-906D-7095F735BB1A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0BEC2-F7D5-47D0-91EF-09B34507D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BEC2-F7D5-47D0-91EF-09B34507D2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BEC2-F7D5-47D0-91EF-09B34507D2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BEC2-F7D5-47D0-91EF-09B34507D2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041DD2B-CB6A-41A8-BCB9-D0216407EE6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A89859-9BE7-4AC9-BDF5-920F6A395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Contexto histórico do século XVIII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 numCol="1" anchor="t">
            <a:noAutofit/>
          </a:bodyPr>
          <a:lstStyle/>
          <a:p>
            <a:pPr algn="just"/>
            <a:r>
              <a:rPr lang="en-US" sz="2800" dirty="0" smtClean="0"/>
              <a:t>A Europa do século XVIII foi influenciada pelos ideais iluministas, que atacavam o absolutismo, o mercantilismo e os privilégios da nobreza, propondo uma sociedade baseada na igualdade de direitos dos cidadãos e na liberdade individual. </a:t>
            </a:r>
          </a:p>
          <a:p>
            <a:pPr algn="just"/>
            <a:r>
              <a:rPr lang="en-US" sz="2800" dirty="0" smtClean="0"/>
              <a:t>Os filósofos iluministas afirmavam que a razão era a fonte de todo o conhecimento, devendo triunfar sobre as trevas da ignorância, do fanatismo religioso e das superstições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Os </a:t>
            </a:r>
            <a:r>
              <a:rPr lang="en-US" sz="2800" dirty="0" smtClean="0"/>
              <a:t>grandes pensadores dessa época buscavam uma explicação racional para o mundo e almejavam por melhorias das condições existenciais do homem.</a:t>
            </a:r>
            <a:endParaRPr lang="en-US" sz="2800" dirty="0" smtClean="0"/>
          </a:p>
          <a:p>
            <a:pPr algn="just"/>
            <a:r>
              <a:rPr lang="en-US" sz="2800" dirty="0" smtClean="0"/>
              <a:t>Os </a:t>
            </a:r>
            <a:r>
              <a:rPr lang="en-US" sz="2800" dirty="0" smtClean="0"/>
              <a:t>ideais reformistas da época influenciaram os economistas europeus, levando ao surgimento de duas escolas econômicas, a fisiocracia e o liberalismo. Estes teóricos foram os primeiros a tratar a economia como ciência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Fisiocracia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 anchor="t">
            <a:normAutofit/>
          </a:bodyPr>
          <a:lstStyle/>
          <a:p>
            <a:pPr algn="just"/>
            <a:r>
              <a:rPr lang="en-US" sz="2800" dirty="0" smtClean="0"/>
              <a:t>A fisiocracia tinha François Quesnay como um dos seus principais teóricos. </a:t>
            </a:r>
            <a:endParaRPr lang="en-US" sz="2800" dirty="0" smtClean="0"/>
          </a:p>
          <a:p>
            <a:pPr algn="just"/>
            <a:r>
              <a:rPr lang="en-US" sz="2800" dirty="0" smtClean="0"/>
              <a:t>Os </a:t>
            </a:r>
            <a:r>
              <a:rPr lang="en-US" sz="2800" dirty="0" smtClean="0"/>
              <a:t>membros desta escola defendiam o fim da intervenção do estado na </a:t>
            </a:r>
            <a:r>
              <a:rPr lang="en-US" sz="2800" dirty="0" smtClean="0"/>
              <a:t>economia </a:t>
            </a:r>
            <a:r>
              <a:rPr lang="en-US" sz="2800" dirty="0" smtClean="0"/>
              <a:t>e acreditavam que a principal fonte de riqueza era a agricultura e que, portanto, os indivíduos mais importantes economicamente para a sociedade eram os grandes proprietários e fazendeiros. </a:t>
            </a:r>
          </a:p>
          <a:p>
            <a:pPr algn="just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Liberalismo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 anchor="t">
            <a:normAutofit/>
          </a:bodyPr>
          <a:lstStyle/>
          <a:p>
            <a:pPr algn="just"/>
            <a:r>
              <a:rPr lang="en-US" sz="2800" dirty="0" smtClean="0"/>
              <a:t>Os </a:t>
            </a:r>
            <a:r>
              <a:rPr lang="en-US" sz="2800" dirty="0" smtClean="0"/>
              <a:t>liberalistas, também, criticavam a intervenção do estado na economia e, ao contrário dos fisiocratas, defendiam o trabalho como principal fonte de riqueza, a livre concorrência e a lei da oferta e da </a:t>
            </a:r>
            <a:r>
              <a:rPr lang="en-US" sz="2800" dirty="0" smtClean="0"/>
              <a:t>procura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algn="just"/>
            <a:r>
              <a:rPr lang="en-US" sz="2800" dirty="0" smtClean="0"/>
              <a:t>O </a:t>
            </a:r>
            <a:r>
              <a:rPr lang="en-US" sz="2800" dirty="0" smtClean="0"/>
              <a:t>principal teórico do liberalismo foi o  escocês Adam Smith, afirmando em seu livro “A Riqueza das Nações” </a:t>
            </a:r>
            <a:r>
              <a:rPr lang="en-US" sz="2800" dirty="0" smtClean="0"/>
              <a:t>os </a:t>
            </a:r>
            <a:r>
              <a:rPr lang="en-US" sz="2800" dirty="0" smtClean="0"/>
              <a:t>principais ideias do liberalismo </a:t>
            </a:r>
            <a:r>
              <a:rPr lang="en-US" sz="2800" dirty="0" smtClean="0"/>
              <a:t>econômico.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Ascensão burguesa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 anchor="t">
            <a:normAutofit/>
          </a:bodyPr>
          <a:lstStyle/>
          <a:p>
            <a:pPr algn="just"/>
            <a:r>
              <a:rPr lang="en-US" sz="2800" dirty="0" smtClean="0"/>
              <a:t>Nos séculos XVII e XVIII, a burguesia teve grande importância no declínio do sistema absolutista ao apoiar diversas revoluções, que ficariam conhecidas como revoluções burguesas, como, por exemplo, a Revolução Inglesa e a Revolução Francesa, deixando assim, o caminho livre para a expansão do capitalismo e para a propagação da filosofia burguesa.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 anchor="t">
            <a:normAutofit/>
          </a:bodyPr>
          <a:lstStyle/>
          <a:p>
            <a:pPr algn="just"/>
            <a:r>
              <a:rPr lang="en-US" sz="2800" dirty="0" smtClean="0"/>
              <a:t>Conforme o comércio e a economia se expandiam, crescia também o poder e o domínio desta classe, fato que foi consolidado com a Revolução Industrial no século XVIII. </a:t>
            </a:r>
          </a:p>
          <a:p>
            <a:pPr algn="just"/>
            <a:r>
              <a:rPr lang="en-US" sz="2800" dirty="0" smtClean="0"/>
              <a:t>A partir deste ponto, o capitalismo industrial se afirma como sistema econômico mundial e a divisão da sociedade entre burguesia e proletariado se torna ainda mais evidente.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0410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Acontecimentos notáveis do século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78408"/>
          </a:xfrm>
        </p:spPr>
        <p:txBody>
          <a:bodyPr numCol="1"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(1757) Escola fisiocrata na França inicia a teoria econômica moderna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(1762) Rousseau lança Contrato Social, clássico do iluminismo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(1774) Luís XVI chega ao poder na França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(1776) Adam Smith publica Pesquisa sobre a Natureza e as Causas da Riqueza das Nações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(1777) Cresce a indústria têxtil na Inglaterra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(1781) Kant publica Crítica da Razão Pura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(1789) Revolução Francesa: fim da Idade Moderna e início da Contemporânea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(1791) Direitos do Homem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(1792) Proclamação da República Francesa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 smtClean="0"/>
              <a:t>(1793) Começa o Regime do Terror na França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Grupo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Raphael</a:t>
            </a:r>
          </a:p>
          <a:p>
            <a:r>
              <a:rPr lang="en-US" dirty="0" smtClean="0"/>
              <a:t>Francisco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266</TotalTime>
  <Words>495</Words>
  <Application>Microsoft Office PowerPoint</Application>
  <PresentationFormat>On-screen Show (4:3)</PresentationFormat>
  <Paragraphs>32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Contexto histórico do século XVIII</vt:lpstr>
      <vt:lpstr>Slide 2</vt:lpstr>
      <vt:lpstr>Slide 3</vt:lpstr>
      <vt:lpstr>Fisiocracia</vt:lpstr>
      <vt:lpstr>Liberalismo</vt:lpstr>
      <vt:lpstr>Ascensão burguesa</vt:lpstr>
      <vt:lpstr>Slide 7</vt:lpstr>
      <vt:lpstr>Acontecimentos notáveis do século</vt:lpstr>
      <vt:lpstr>Grupo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Raphael C.</dc:creator>
  <cp:lastModifiedBy>Raphael C.</cp:lastModifiedBy>
  <cp:revision>34</cp:revision>
  <dcterms:created xsi:type="dcterms:W3CDTF">2014-11-10T19:42:18Z</dcterms:created>
  <dcterms:modified xsi:type="dcterms:W3CDTF">2014-11-11T19:28:10Z</dcterms:modified>
</cp:coreProperties>
</file>